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4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EC9-941D-4E63-8376-5DFD7B6E92C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FF8C-5969-41BA-8261-FC055EF0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</p:spPr>
        <p:txBody>
          <a:bodyPr>
            <a:noAutofit/>
          </a:bodyPr>
          <a:lstStyle/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Civic Participation</a:t>
            </a:r>
            <a:endParaRPr lang="en-US" sz="8800" dirty="0"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v l7 s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76200"/>
            <a:ext cx="981816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5257800"/>
            <a:ext cx="9829800" cy="18288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problem(s) do you think these people were trying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6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v l7 s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76200"/>
            <a:ext cx="981816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5257800"/>
            <a:ext cx="9829800" cy="18288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you think was the result of their actions?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3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mericanhistory.si.edu/sites/default/files/file-uploader/jacksonMI_dfe5511ec4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8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1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-76200"/>
            <a:ext cx="56388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876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Case </a:t>
            </a:r>
          </a:p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Study #1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2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685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-76200"/>
            <a:ext cx="66294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876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Case </a:t>
            </a:r>
          </a:p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Study #2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7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4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-76200"/>
            <a:ext cx="66294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876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Case </a:t>
            </a:r>
          </a:p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Study #3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7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1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-76200"/>
            <a:ext cx="56388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54641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err="1" smtClean="0">
                <a:latin typeface="Impact" panose="020B0806030902050204" pitchFamily="34" charset="0"/>
              </a:rPr>
              <a:t>Iqbal</a:t>
            </a:r>
            <a:endParaRPr lang="en-US" sz="8800" dirty="0" smtClean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4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685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-76200"/>
            <a:ext cx="66294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5789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CARE Act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6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4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0"/>
            <a:ext cx="5715000" cy="7010400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7540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MADD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2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04800" y="3276600"/>
            <a:ext cx="8534400" cy="0"/>
          </a:xfrm>
          <a:prstGeom prst="straightConnector1">
            <a:avLst/>
          </a:prstGeom>
          <a:ln w="1301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4035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Not Effective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59161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Impact" panose="020B0806030902050204" pitchFamily="34" charset="0"/>
              </a:rPr>
              <a:t>Highly Effective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Types of Citizens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3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How can ordinary people make a difference in a democratic society </a:t>
            </a:r>
            <a:r>
              <a:rPr lang="en-US" smtClean="0">
                <a:latin typeface="Impact" panose="020B0806030902050204" pitchFamily="34" charset="0"/>
              </a:rPr>
              <a:t>like the United States?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54641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PEA</a:t>
            </a:r>
          </a:p>
        </p:txBody>
      </p:sp>
    </p:spTree>
    <p:extLst>
      <p:ext uri="{BB962C8B-B14F-4D97-AF65-F5344CB8AC3E}">
        <p14:creationId xmlns:p14="http://schemas.microsoft.com/office/powerpoint/2010/main" val="68149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outherncoalition.org/wp-content/uploads/2014/01/diverse-vo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6" y="0"/>
            <a:ext cx="923380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52400" y="4038600"/>
            <a:ext cx="9296400" cy="3276600"/>
          </a:xfrm>
          <a:prstGeom prst="rect">
            <a:avLst/>
          </a:prstGeom>
          <a:gradFill flip="none" rotWithShape="1">
            <a:gsLst>
              <a:gs pos="8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Electoral Specialists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Types of Citizens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8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aylor.edu/content/imglib/1/9/4/3/194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400" y="4495800"/>
            <a:ext cx="9296400" cy="2819400"/>
          </a:xfrm>
          <a:prstGeom prst="rect">
            <a:avLst/>
          </a:prstGeom>
          <a:gradFill flip="none" rotWithShape="1">
            <a:gsLst>
              <a:gs pos="8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Civic Specialists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Electoral Specialists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Types of Citizens</a:t>
            </a:r>
            <a:endParaRPr lang="en-US" sz="8800" dirty="0">
              <a:latin typeface="Impact" panose="020B0806030902050204" pitchFamily="34" charset="0"/>
            </a:endParaRPr>
          </a:p>
        </p:txBody>
      </p:sp>
      <p:sp>
        <p:nvSpPr>
          <p:cNvPr id="5" name="AutoShape 2" descr="data:image/jpeg;base64,/9j/4AAQSkZJRgABAQAAAQABAAD/2wCEAAkGBxITEhUUExQWFhQXGB8aGRgYGRweHxsfHRwYICAgIB8gHyggIR4lHx8hIjEiJSorLi4vICAzODMsNyotLisBCgoKBQUFDgUFDisZExkrKysrKysrKysrKysrKysrKysrKysrKysrKysrKysrKysrKysrKysrKysrKysrKysrK//AABEIALABHgMBIgACEQEDEQH/xAAcAAACAgMBAQAAAAAAAAAAAAAABgUHAwQIAgH/xABIEAACAQIEBAQEAwUEBwYHAAABAgMEEQAFEiEGEzFBByJRYRQycYEjQpEIUmJyoRUkgrEzU5KissHCNENEY3PRFiVkdJO08P/EABQBAQAAAAAAAAAAAAAAAAAAAAD/xAAUEQEAAAAAAAAAAAAAAAAAAAAA/9oADAMBAAIRAxEAPwC8cQOY5jOzSCnC2gUmRmFwz6dQiXfbY3Zt7XUC5vp2s8rXULHDbnynTHfcLb5pCP3UG9trnStxqxpVeXiOCGkjJCysUd7+YqQ8krEj872N29XJwE3STh0V16MoYfQgEYzY8ogAAAsBsB6Y9YAwYMGAMeJZVUEsQAOpJsB98e8Lwo1qKyXm2kjgCLHG26q7AszlehfSVAJ+UXtbUbhizPjOKNVMUctQXfQnLQlXbvZreZVAJLIGsAcZaiesADSy01MvoA8pYntduXb6AE+4xLrl0Qk5oReYF0B7bhdjpHoNhsOth6DGzbAQQpKuUA/GIsZAIanhUM1++qRpVsfZfvjNldRKk8lPKxksiyRyEAMyksrK2kAFlZb3AAIddrgk56ejaJZghHmZnjFtk1KCR73k1N/ithP4R4jNRUQyyWYyoYg0YsiSFRM0IudTFETd7EaiRt0AWDgwYMAYMGDAGDBgwBgwYMAYMGDAGDBgwBgwYMAYMGDAGDBgwBgwYMAYMGDAGDBgwERlNG5llnmFpGJSNbg6IlJ0ja4u5/EP1UH5RjJKparT0iiJ+pkYAfoEb9cSeIXIGMklVNcFTNy0P8MKhGB9xNzf6YCawYMGAMGDBgDEDw816nMD6VKL+lLSn/mcT2F/hn/tGY//AHa//q0mAYMGDBgDCvU5VFBJl0MCBEWokewudjT1Oonvuzjc9yPbDLLIqgsxAUC5JNgAOpJ9MLHCeWEyPVM0rBlCRGZiXK3u0hU7IZDayKAAqKbAkgA1YMGDAGDBgwBgwYMAYMGDAGDBgwBgwYMAYMGDAGDBgwBgwYMAYMauY1wiUEhmYnSqKAWdrE2W5AvYE7kAAEkgDEdTZvNzVSaFY1d9CsrlrtoL90XbSDuLi4ABO9gm8GDBgDBgwYDXrqjlxs1rkKSF/eIGyj3PTGpwzGq0sOllcMgcuvRi/nZh7MzE/fFe+OnFL0sUEcUlpXdXC6QQOU6uG1djrUC3Qgthn4FzmOXVoNkmVaiJbWADqOai+umUMzDqDIOxW4N2DEZU59AjlGL3UqrERyMqltJAZwpVSQyncjYj1xlzTMlhUFrksbKNhcgFjcnZVCqSWOwA9bAhvYMROR57HUbDZwLkXBBFyLqw6gEb9CLi4FxiWwGGrqVjRpHIVEUsxPQAC5P6Yi+F6dhG80ilZKmQzMp6rdVVFPusaoD7g4hfEXimkp1SlmmVHmaO4IY2i5g1k2FgCoZd+uJPJmpJpufFVCpezaLSqwjViCQqrYDoBcgtba9sAw4L4+A4guKW5nJpgTeeQawDb8JLNLfuFIshI/fA74DHGxrmv/4NG2/+oYHr/wCipG375F/lALsWPKIAAAAABYAdAPQY9YAwYMGAMGDBgDBgwYAwYMGAMGDBgDBgwYAwYMGAMGDBgDBgwYCPzVwGp/UzWH/45L/7t8atReom5YH4UDqzt+9ItnVB7L5XY9/Kv72PTnm1aj8lOuo/+pICqj6rGXJH/mJjJw6QUkYfmnm/pK6/9NsBKYMBwm+IPiFTZYgDfiVDC6Qg2Nv3mNjpX7b9u9gcsGKk4N8a46uqjp56fk81tKOJNQ1HoGBUWudrjuRi28Bz1+0fWA1lNEBukJYn+dzYf7v9cNfBubUoy+nQzc2IhzzT/wBoglUEi63a9kuAy28qjYhjhu4v4Gy+tZZqtbGPdmDadSqG8rt1CC99iPriHoeFOH0U8mOGVirWVJGlkYaSWCgOWJ032GA1cj4op65hEJkRZ2NRIzFQx0yokUagnY/hjUWHZQoOoEOmdRLJNSxne0jSFfVVjcXPsHeP7kYT6XhR6KV/hYKaOnmLc5ZGco8aq5RW1Bgpu1iQVtv5X6rHcG8UTU3xcdat6imR3dCwuIkDunKP54h8tjdgWBuQbKDfQ0jjMCzm7/iPcFdovKsalVUWJLdWLE8kb7WDZjn/ACDjrMgolEtBCKkySIs9xr0sblnuLb/hrduigAAAnFsU3GMYo5KioAhkgus0WtWKyAAhFINm1XXT/MO98BRHjzW683lX/VRxp/u6/wDrxX9PO6MHRmVlNwykgg+oI3GGnMMpzDMqupmMTGcsGaMgggNfSBcAWCrYXNyBtfEXBw5Ob6lIIuGTSS6G+2uMfiKD66TgHfg3xorKYhKq9VD6mwlX6N+b/Fv74uPgvO4cwmnrIWvGFSBFOzLYF3JHUamYL78sHfHNWb8J1MEfNOiSPYO0bauUx/LItg0bezAYz8AcQVVHWRvSgu7sEMQ6Sgn5T7+h7HfAdfY+Xxp1dfEDyzMiSMLKCy3uRsdJO+E7KMzggkja66RDLE2g35ksM0SXFvnZ9V7n5d7mxJwDzPUomkOwUsdK3Nrk9h6nGS+EekzCSeVhU8pI5zLBFpP4iFALgMfK1yrG6jqq/RZ3+3dNK0zAM6l0CpuJJFZkCp/Mw2Ha/Xa+AkpcxhUEtIigMEJLAAMSAFO+zEkbdcbWEifh9DLSwMFkcKskzGNbjlszNJrC6tUsh06b2I126Ndq/ten1aedFqvp061ve9rWve9+2A3cGI/N82jgRizKGClgGNr29TvYXIF/cYwtnqLBzZFZWUhXjG5D2BIubC1je5sLb4CWwY0svzSGaPmRvdB1JBFtgd9QBHlIP0IOPFXmUfKL81YwdgzbWJYL0Pe5Ase5GA18xq5bloj5ImBey6i/mGtVHXypfpuWsOxBlYpVYBlIIIuCOhHtj5BCEUKOgH/9f398R6/gz6ekc1yPQSDcj/Gvmt6o56tgJTC/nXEfKYpFE0rLYNYOQGIuF8kbtfT5jtsCvqBicqSwRtABfSdIPS9tr+18L/h7KXoIpTqvMWlu4Goh2Ygtba7CzegvYbAYDXpc/q2Kq0SIXuVMiToCAL2HlNz1+bQxt8mNnL+JSycyWMCK9jJG5cIbgESKyI6G/wDCbDrbDFhT4pqIDBXctF+IIWkZim7PKsYiBP5gOcp9rnpgG3BjzEtgBe9h19cesAY1MwzGKFdUjaQTYDqWJ6KqjdmPoATjXzascNHDEBzJdVmbdUVbamIuCT5gAo6k9gDiPy3hVUqfipZGnmClUZ73UNa5tqKhiAB5FRetlGo3DNwvUq0c0pupaolLahpI0toXUDYj8NU69rYzcJzK9JCwYNqXUSCDct5j0773xVHi/T8qGkqqiDd6k/EwpIVSW3yAkXB8iABrXtfYE4zcFcWVFRJFKlPS0dOG0RqBJHz9mURB9PKPmIIvYgrYdTgLjqp1RGdjZVUsSewAuTjizNMwlqJXmmdnkkOpmbqT/kABsANgNhjqTivO4aikelQO1RVI8SwgDWjWKsX3siofmYm3pquL0BnnhnmlMNT0zOgFy0RElvqFuwt62tgFKGVlYMpKspBBGxBG4I9wcdl8KZg1RRU07gBpYUdrdLsoJxxtLCyGzKVPoQQd/rjrXwujZcpogxueSD9jcr/ukYCA8fnYZU1mIvKgNja432PqL229hjnPKc4qKZmanleJmXSWQ2JGxtfr2x1F4s5E1Zl0kKOivqV1MjaVJU3IJP8ADe3v6Y5YpKB5GKILsATYEb262PfAb1NxLVK4Zp5ZBfzK8jlXBFiG33BUlfWxw28T58lVFSSuZFkFPOZ5VQLrMjsFiS97qHJW/QKWtuCMQEHBVXLXNRRxMJlGorIQLLpBuT07jp64sfI8ipZKB6St1tPEkYSOmN2U3mYKSLrzdcj61ewUaCbDfAVZwplb1dZT04ZhqcC4O6qLsxX0IAYj3xbXiJwuldlFLX0kAjeOFWaNN/wrdLgDUY+oNumrEZ4a8MikzqnjaRJC9M8oMZDIQ4dV0sPm8u5I29LjfFj+DdTqy1YWN3ppZYHHppckD6aWAwFBZNmOapCWiWokplsTqjaSIBelrghbeqkEe2GrJ/EuknjWDNKRpAp8s8bsZE+hY8wAeocn2OLqyXM5Hr66mawjhWAxLpA8siNq+o1Kfpis+MfA+SWoklopYUjdtXLk1LoJ6hSqtdb9rC3TtgMjZzDTqKynqosyp0VlZJ0BqIVZGCgybOUZ9KHWpABv74XMr4jy6WonVKeKBik3w8ukKqEFjEqqgBUsAC0jEnqgCgjEDxL4XZjRIZZUV4R80kTago9SCAwHvaw74ujOOFaGm1VkhjgEQIpvh0EZUlbAkrvNIT0X5bG2k7nAJNE9O1NUQS1TGeR2kmoPKkQeNld4gTeUAadAKNbY2uBiQpckqFzL4c09NJEqM4jjmuscciqpjfmKLmyo4Kpq8qHodoiCpozGtS8Id5ZpROL6ZBJoM8mo3NgXBRQoU6F3Y3INe5TxfVU80k8b2lkYF36tYNfSGNyFNgCO4UDpgGvh/iCqgotUULTQRyNTzalLqsbNr8j2Ghm1WNwdxGdumHrLMxWgpYJ6upjNTMxSnSQaUg/IzyItvxEUBXtax8gtqZ2U8z8XKgwaqajhphJK2thpdZCFGoMpUb2K7nqL/aJouRmISV+a0tHAhkhVVb4jS4UKgXz9CNTm9h2FhcLjo89pmp5OXJI7S+VqqTSusBkV2FjdAiPqVSqizAre5ONjOuIYjDNFBASIoQxDq0RGskRCNWTzMxU6RtutupGKt4npqySQTzJHSzM/xNNTiQM10WlQI6bAArGrAm1rMDbs88EZW9VJz8yQCrdZCoTXYprWzF1YpqTXpTSbhSTcm+kIPjeuqkzOs8kTaKdXikaco0cem7AIrDmEOjyBWU2Khr2tjUzTOqiukr0jbRTx6ZDOrl1CF9yVS4dOWp8y7gpu1jYRXDnEEU2YzyTzR07yw/DTmZNUcmwQtzLjlsQqmzeUm4uLizFwHRzUVUYmjklhpqTTMwBYSNPIrIsY6MoGwtt/pD33DNn3GLZaq00kevnTEc06g+mMRx8zlfVRoIc6lW53OIrK86ZwyNbkxxhgJATcyMFRYn8iFUXUqyG5JDNYhVIzeJ/Ir5a2WCePmUECoVPU+cmQoemwOjub3G1wSq5hmaUMGWGKVkqEu88cchMi3JFm1XRDp2VCm12vt1C+Mk4vp5oXcSo5iW7mM6g1huU7kE9uouARuL7dJmUNVGQ40bqCrMt/NYxsrKSDfYqynqNjcYrmvNPQS6jy7uPiaoxKS0SSTQkggE6lLBANNtgzEbDExUUkdRWRmUiPXSO3w4IOiFGi0ax0Visko1LYrqsp2JIMObVsgy2RtR5rLyVe35nfko5HTqQx9N8MFFTLFGkaCyIoVQOwUAAfoMV9yy2Xoju2pZ6SFUBIC6npW3t85s17tfp7Emw4J1e+lg2lipsQbEdQbdCPTAfKmdURnchVVSzE9AALk/phKyuIzTxa/LYmvnU7EGS8dMjdvLGpJ/iiU98NHEWZwU1PLLUkCFVOq4ve+2m3cnoB3viq8l49Soo66SSGRXqJdKsLsNLWjX5QeWsKWY3sCdRBu1sA98KcSTzRVMtZCKZYHK7knyooZmN+1iDt/XEBxF4i0tKzLVvOJtR008FwVQm6MxISzMliVLbG4tjdyrMviIJ0kUxvXGZY/MjDVy2AQ6CdLiFFY36nV0O2ObKx6isqZGZWeeR2dgAbg7k7dgo9dgB7YC+eH/ECmq6inWKWQkTWCTqqygOGWwKkiRLEH94aATe9xarMALnYDvjmDwjy61VNMWFoaeQ6lGso7jQmn8pclrAA3JxcnibmU0GXCnhBeonURA3HlUKOY7MxAAC7aibXYXwFceOGbT1UVNMrAUTSSLGn5i0dl5jfzeYKOwFzu1g28DZ+kVJTRVklLSU80TNDAyMCYhcammLheY5Ibpci/c7KT8UUlXlVRR180YrI2kkidUBVmH4g0uo0XYlozYi46X2x54HeemGqqrJ+VTqskkHkMcQIukcjyk2Z/l5UasdxupBsDOMzjp66uqqcFpJ6mkpoyyk2BRHl6gFRy/3uhX2wwZlQU9fqzGlrKimMaFRPGRy5EQFrlDsyglhY6TcG4xVHDHG6tVTtVKVpKiqaVn0k8suksekkDpy3ttuCAfXD/mKJHw7NTZfLDUmNCrGEgko0hLkqCSH0Ek+97dhgKM4rzlqucyvLJKxUDXIqIxsP3UuoHoLn64cfCfjDMIWenhPNj0ahG/mCWZR5butgdW4v9sVscN/hjl0k9U6RyvEwhY6kIBI1xi24O29/tgLP/aUqrU9JH+9Kz/7K2/68UxkNPcl46hIJk3XWxTULb6X+W/qrWuDtfcYtn9pdzehHa0x+/wCFio87yCel0GVRokUNG6kMjqQDdSOvXf0wFu8K5VVScmvq3mmqJaaoMWh7EqgUxoOWAx163NidrCwBxIcZ1END8HRqr6XgkFTHzpQvJWI6wFYst7BipXzAqBffed8LmT+x6OoqfKKZZWDNeyqDIuu3tHcX9CcL3jhxfYCkpwJHOzty9XLJ0kBXvs7KdJWx8r4CFpeKaJ86yyalYiJUFIy6ClvnRCBc2U6wRvcW3w38NzfA5/WUjbR1oFRF/PuWH1J1/wCyMc905aJeYLrIsg0HupTc7ex09cX34k/3vL6TOKP/AEtNpmFuoQ21qbH8jDf2D4CyYcpjWpepF+ZJGsbb7WQsRt6+Y74kMR3D2bx1dNFUR/JKgYex7g+4NwfpiRwEVxVmIp6SeUjUVjOlf32byov+JiF++EHjrhWmioKWarmYChpxGEBGmZ9CqF3vYki1xvY9Ra4bONZV1UKOQI2qg7k7C0MU0wJ9g0an7YQM8yx+I1M8dUkFHAxVFZSSWABaR9wFutrC5sOtiSMAkeF4WZpTLrYJIJHSOMyOwlSaFmCg3spkBJAJ3G2EnN8olp6h6aQaZEfQb7D2NzsARY3O1jfBVH4edhTz6wjWWVLrq0kEMB1G4v8AYYxxZk4kMrWkkO5MoElz6kNcMfrfANfBua/2ZK71FNz4XjKi6xsA2oAOCQw23Fri9x7YsHhTNqZoY5JZ6aYRvqlna1PNFFIpGkgeYMJbACNrEWHfFNZnWSOY5GSOMlfLyo1jBsxGohQATcWvbth98P8AL6OZRUtSrUusoWpWSTQkCWvzwvyshsxKnYEWAwEHxxS0L5g5pp2+GKqzySFmYk31aNfme+1u1+9sW7kHxNPT1BC8lo6aEpEPO0UGuXzKLWaUIHY9Q0h32AGKSz3M4KosI6SOnfUzKIrkuXdfw7Dy2W7FbDpYemLwyeaqqXmMkUkrxwJDOI5hGpdQW5IOm7SXctI4KBbhd7bhVGd+I1QkjxZe/Io1byKI01P0u0hKkszG539cSGReLDqClTAPMLGWlPIkFwd7L+GxF9gQMP7eFaThhPSUcA02T4aSbWDdbXZhoNhquSjajbpiG4i8ColQfC1ZEhNlSoK2c2JsCoBB+xwEDQ6IKWpmp0jaanS8cyXXn0tQjRlpB3dGIZhsVYEdsZ+D+PYFp6mmqaUPMeXyIOXcNIiRxhbW8p1qHtYAEtbfG3kuTfA0F2p5Fa162S1pUjkJVdCgkNGpQllceYeYW6hkzvKqflS1FSsaViSAQ8oCNIzNKBHMukXk121ksW3DrYb3BSyPhd6dgcxrUgkrPw4kjcNqFivmKqyctQQBHcIdt10jG4s0WVxSO9Q9VDLMqSgAsXaIkmPmEAxtceeOS+pCbE74XOOOFa6rraiWmpJmgTSqERGMWVFB0IQNtVzZR3xA8KQVcsv9mqgtUOA0csd+WwB/FF7MrIpY3B6XBBvgLw8NKqTMQKyVNEUcsjRi99crkgufURIeUp7+Y2FhZ7y3L+UZjq1c2UyG43F1Rbe9got7W+uPuSZXHSwRwRC0cShV+3c+5O59ziM474pjy6keoexb5Y0J+dz0H07n2BwC94h06VzGB7ClpTrqnJIs5RdCJb5pNDk77AsnU7YV+LeFko6rKqijo9ECyRpNtveR0CiS5J1DfzH8xXfpic8C80eakmknkvLPVyuLnr5IS2kegJ6Dphu4tyYzRl4xeVAbLcgSDSw0HcAXJuG/KwU9sBqV9ZetRI6eRmhLTNYKNTMnJRrswGkqXF+vk2BxQfilVomYVIhCI0ihagRklQ9wzhWNr3IXV5Rvcet23jvxCq6KciER82WnSN5CCSDFJUJrTe25JO99/XrhL4e4dNVVZfA9yajVNKSSTo5j3JPqVjJv7jAWx4Q8GyQwRNKulGC1BuRd5GvywR1CxJ5rH873/KMInj3XvPXMouYaUJET2EkqtJ+pVbf4MdGyOqKSbBVF/oAP/bHJ9ZW/F0uYztfWauGYD2f4kEfbUowEPRZtEqqslJBIB1JMqu29/mWQC/bpixqGiR+F6x4UZf71zCCbnSrxAC9twqHr7HFRYvvwfgE+QV0J6Fpk/WFP8ib4Cb8D6CJ8pQsoYM0quhJKnzn5kJ0lrWF7XtbEbU8HVVFK89Jl1CXTUUlE0ygDrcxM2m4t2Nh2xBeDubv/AGdUwxF+dTTJUhE3aSMFOYgA+a4Qrb1ZcW7xzMwy2saO4b4aQg9/kP8AXAcj5vmMlRNJPIQXkYs1hYXPoOww/eA1E0tfKFbTamY32/1kPbFbHFr/ALOcQNdOSSCKcgWI6GSO+3U9Bv8A+4wDF+0nBqShIuX1yKFG97iPt63A/XCRknhXWyqklUy0dNpB5kzC6hjsAl7gkm9m09fXbF6caSxxyU83LikqIVleJZJBFtZFdhIylQRqXY2vcG+2KqzHxazBHaGRFhkU+V5I2IKn8roGKm5/71R06CzbA91hmphHSxyMx0KsCMUgglULbRE6q78wC20rebcrte1eZtByubJBFV06wSK1TDzVeZDJp1ynWCbNpWzoSDp309tVuMVloWRmURNtJTgKWp5FsRPAD/3LnZkBBjJJQgdbF8JeIY8wiIqEV6mGMxiR1GqWFiBubb2I0sOlwp/NgKG4lEQ5XKLlWj5pLkatTsb3tt0UdMXB+z1nKzUtRQyb6CXVT3STZh9A3/HhDg8P2q6jM46R7micrHG3WQB3XTqvtYIQPU26XxHeGOfjL8yiklusfmjluDdQ2246+VrE/Q4C6vDZHy+rqMqlvy7mekY/mjJ8yg+qm1x66ziysaktFDK0UrKrtGdUb9SuoWJU+4P3xt4Csf2g4ScsVxcFJ1O3oyyIb+xDW/piteMM3NBl1NlUBs0kYnqnU/MZfMEv1ta1/UBR64t/xfhR6KJZDpiNVCJGsDZdW+x29BvtvvtjmnibN2q6qeoa95ZGYAm+lb+Vb+irZftgIvH1RuLmw9cfMGAkM6rhK66BaONBHGNr6VvubfmYksfdjhk8M81lp3q3QsE+GbmaWKuF1xjWh/eUtf6EkA2thMthk4DqJRUPFEqM1TDJT+foA4uSP4rLYe5wEv4dwGbOI5JDqkvJUID1mcBmUAt01Nvc+mLhydno4ZKZ3MMk0jqtQy+aaslBdiikaBGNlUv8xBHQXNarlkFKzStT/FiNFM8z35epkUxwQ2GzkPGOZ1AvZV6GT43zqsy2WnSJTIif3iMVIaQwsFKyIrmzNGNYIcn0ANwbh7izTPwRDUZlTwEbMPwpZj0uAkSM5YdO31x4o6mnhflxSTVucTkwxzSvfkhxYyAKzCMgEm2osADfSCRhaq+NKCoSN6ujlkqAtpeVMIY5zf55NKatVu4/rtbQqvECZQUooYKGIggiFAXYEW80rgsT7i2Atfj/ADRQBLTTc7RUwR6FYMKhijxyQnqGPLIJ/nPfppVkCwywirSGSeNV0UpmJSGJSCZJpGBKxIPlTcuQCdZ0hE7JuF80WkpKiKhdjTTvOA9rsG5JFo76yLpe9r7i2EOsqqgGSOVpNTPeVXvqZhf57+YkX74C9M28UJ5pYxRDlwO5jjd0BaY9CyK5UAJ2ubX+YrbQztwlSmZzWuWa6CKnZ9OoxCxMjaQBqlYatvyhNhviiPCbhiTMqxWlJ+Hp1Gu2wI30xC3QNve3bV3O/UCqALDYDtgPuOXPGXi41tc0aNenpyY4/Qt+d/uRYewHri7fF7ib4HLpGRrTS/hR26gsDqb/AArc39bY5TJwFv8Ag5xNTU9JKaxnjSnnV45FDneZSpQhQdjy72IxZGbcdxS0rtTs8aSBUWqkUIkesga7MQ9gCSrFdJYAXxTHgkkEmYiCoRJI5Y2ASQBlLr5lOk7FgA1j2ucWn4ncO09NRy1MUJKLpWSFGKpoYPGdIAstjJr6EBhe3UkKZ8TZ5mrikwiBiijjXkkmMqEBUoTvYg39vU9cWl4K0CzVVRWLcwwxR0kBPcIiByB76QfXznEXwNl+S2+InBmXkqIxLGSPw9Cv5AWDSM7hFXckqbCx3Y8g4nmu9PQ0qJ+M5IWNpOWWc7SKhjhjKiwI5xO3TAOPiLWGLLKxx1EDgfVhpH+eOTKOvKRzR/llVQfqrqwP6Aj746G8V1zIZVUBzTyodGsxxvGyLqUnymSQNuN/MLC57Y5swBjoX9npNWV1S26zuP1iixz1i2eB84lpOH6qeFiskVdG2x6g8gWb1VtwRgEXgviOTLquOoQX0nS6dNSH5l+vce4GLmoeI1pBzC5qMkrCQr7lqRn2aN+p0XJFj0/4lluA6CvqBU01RLyZhzpIIYjJJEWJuhYeVPNqtqF9jYEb4fKSWGlWSlpcuVKYqDI1WZYklJFj1hlDbAXLab7dcBT/AIpcFQ5e1PJTSmWmqEJRiQ3mXTfdQAQQwI+/piZ/Z3pdeYTE9BTN+pkit/kcS3HfB80tHDHQUVkWRpmWGoWZPxFUXTUwe3l2AQA3xreANHNBmMyTRNGTTNs40sCskHY7283pv9sBM/tKORHRW280u/8AhS4++KRbMpWiELNqjU3UNvoPfSeoB7gbH0x0T4/5GZ8uEwPmpn1EeqtZT9wSD9jjmrAe3FiQDf3HfFh+DXEcNJNUNKoLCnkeJrkEFFLsluhDhb790Hriu0Qk2HXGxSyNFJG9rlWVwPWxBH62wFg+E8uZQZjHMKedoqhtMzmNghVjcuWtpGk+a/1HfFlcbeF9JmYNTSSJHM++tCGilPq1u/8AEv3Bw+ZLmsdVGzKCNMjxOrDcMhIYHGkuTmjR/gI0s0nMaBiVU7WYRkbRsbA9CpN+lycAv+GpraOEUeYoFEbCOnlDBlkBBITY3GmxsSBtYdRu/wCIbhriOCtRmiJDo2mWJ9niYbFXXsbg79DY2OJnAJnjDR83KKsd1VXH+B1b/IHHJ+OzOLcvWoo6iBnEYljZdZNgpI2J9gccix5BVMToglkAJGqNGdTY22ZQQR7jAfeH8inrJhDTxl3O/WwUDqzE7BR6n/PD7ScB5XTsBX5hzJepho1aS3fzMFY+nULhuyuro8ny6MR07zVc0QaZApDlrXtIrWcRAkr8tjYg7neuZvFLNBtFKlOvTlwwxqB+qk/1wDPmeZZDRlOVQx1UElikgZ9a2IEiyJIb6wPMvyg6gNrXw45bkGXsJJIaOJZCsQMcqgJSlg7ank669JBaNWuLxg6b6sUdxJnlVUmKSpqFmdV8tgNSC4NmIUA7+574+LX108R/HPKSQyEGVEvIx1FrFlLvcXuLkdrYDo3OOGiIlaAfEiB9YpZiQjugIujtdlYflDFk6DbZgl8fZjTLE9bVaKl54EpYYAeWyi7NJKVu5Q6xcAjUtlVrG4Cj4d+JVRTzAVdZMYCRcPHz/r5i4dLfw6vphj8ZOB0dDm1JYo4V5UsRcNptIoIuL3GoH6+uAUeGvDz+0WvTyNFGgBmMygiK6g21ggOx3NgFsPmsbAtOUQ5Jls8UUD/H17yLGsjC8URZgur93brYFjta69cVlmHFFXLAtM8pEC2/DUBVJBJuwHzMSb3N+3oMR+V5hJBNHNE2mSNgynrYg3G3fAdjTVmiaGBSrM2pn1P5wij5gOrecqvsDip/Gutpquogy+KNXrDIuqX/AFQb8pI3O1mIOwAB64qiu40rpawVpmK1A2Vl2CjfygdNO52PW5vhj8Pslkq1rql+dzWQrHUCF5FDyXMpOhS+oqbXUEgOT6YDZ4P8Sxl0Zp4VHKDk3MYcyXPzFleMja1r6rCw7YtPhzxWpqgor6FZja6ypZd/zLLy5Om/lVx13xRFXwBmC6jHD8QqnSWp2Eu/QgqvnUg7EMoIsbjEDW0E0J0yxyRn0dGU/wBRgLL8f+IkqKqGGJtSQoSTuAXZrG1+tgo3G25tiqrYc+Cs/jpYWLUSVAEytNI6Iw5NgvLGpTZi7BhY9h2viwMvzrKs1SNsxSljkdmQBElRolBtEpmXyep81hYiwwFc+E7f/N6Pe34n/S3+fTHU+c5etRTzQP8ALLGyH/ECMUpXeHEGXVKVTif4dDckOdKnsebGOYoB9UA6XcYiM347qaSbRJSaBYOpFTU3dT8rhxMyupHpqHXAbUWXETRU9PMI4+RHRtGN5Hln80hZT003eQPfSDEADe4w61OZVpllFRmFFllOJXCKnLMzgMfM2tiFLfNfrudhhPrsh5klNW5fNHE0siyMaiSQo0gdWXzvGLPqvdNRLA+W4ONv/wCBaWqzOdKw8mYRc6SOLUBKzai8kZe+pdR6jTbSRpINwFh8OSUcitH/AGn8brBDI80LXBBBXSig2NzjnHj/AIfFDXz063KKwKE/uMAy/UgG1/UYu3hLwwpYmSeBoJ7eaOdy0qnc2IjVlQEdL6mFxsBiD494EqcxzCNAiwlIBqk5cgiKKSAFYFgzj93ykAgb2vgKMw++HGd09PHUQV1/g6xeWxW5ZGTcOAOw1dRc307GxxF13BckdnEsb05flmZQ9o3vYLMhUSRG/qv0vibzLw4rdJp4FSpaF7uY3UctnRdSMrNtuoIPcHsbgBbXg1lMFJSBVl1tVM8yeWxMaFUU27baWIPQvbtixcJfDlPA0dPHTSGGopIhGUcb2supZENiRqANwQQbb2O7RS1EhOmSMq1r3U6kP0Ox+zAe17YD1T5fGkkkig65dOslmN9IsAASQoA7CwuSepxhnoNVTHNpQ6YpELH5vM0JAG3y+Q397YkMGAVPFSItlNYB/qif9kg/8sckAY7G45i15dWL600v/A2OQKAKZFDmyE2Y+gOxP264DHBKVZWHUEHf2w1eGlIKnNaKN/kWTUB7Rh5Av0JFvvhSOLI8PeGZI1FeJURhTzywarWEisIo732Opmaw9QOvTAWb4dcRQf2lmNEkiurztUwsDcNrCmVQfVWP/F6Ysw4rDhyTJp+XnIQR1N9LqrPfnFNJURj53IO2kXa9+t8NfIqqz/Sl6Wm/1SsBNIP43U/hD+FDq6XYbrgIr4Wip8wnnp1mqK+TaSOJ9kBCj8TcRoLAHznUdyATg4kzt6aPm5hWJSoflgphqkf+HmMNR+qIlv3sa3GnGFPlMS0lFCr1b7RQRjZS35nA3JJ3t1Y/rhIqqRMtUZhm5+LzOXeGmYgiP0LDpZT6CwOygncBIzZgpjFVNGlDSAkxy1QNRWSn1iWUsEv67+vTEVW+IWZVpipaFXhSQ6I2Zrzyju5YCyKBuWUbb2O2FniCeVXFXmh51ZIuqGlb5Y1/K0q/lTuIRu3Vtr3sHhXhz4HLqvMMweRKieEgsthJCjbBUvYK5JHl2Aso2tgMvBmcyirGW0LiQRHXWVTgspIPmWJb92OnmMSzbk6rXwx02Zpms80cdNBJRwko08yaxJIPyxr6LsS5O/brfEZwLwByMsqEgntLWLdZzGQyxlfIChIKnSWJ32LdTYY98XZt/wDD+UwRU4RpbiNSw8paxaSQi4Jvvtfqw7DAK3HvhNHLJI+VadaG0tMTYAlQ3kY7A2K3S9hcbjpipc+4eq6JwlVC8TMLrqtZrdbMLg29jiR4X4lro64TwEy1UrFbONWsyEXFvfbpa2OlOOuFkzKhaJ10yga4jf5JNJtexsRvpPX/ACwHLeb5M8DQksHjmjWSN06MpJBG/RlYFSD0IxbXh5FOYqzJ5ZNcc1M0lLIb6QDdSLHdSGIuh+VlcYrBKnmUElO+0lPJzY79dL2SVPbzaGt7Nh68Dc0D1KRyjU8TPJHI0pXQJVEcgsbh9Tcqy7WJY37EKqrKd45HjcaXRirL6MpsR9iMYcOfjFEq5xVhOhZSf5mjQt/U3wmYDcyjL3qJ44Ixd5XCLfpdiBv7DvjoSt4UzalSjpcpkSOKFC0ssjC0sjt5gyaW2FrjY/NbtimvCx7ZtRkC/wCLbrbqCMdcYBKjyOvmCmtiy+SQbcxBKrgbXs1rj7EdsSOe8GUtakcdUjOkVxGomlAt0BbzC7W7m53O++GTHiR7An29bYCkY8loY6+qy+MLHS86k1CRiVLrrldLsSbuilb9LgD0xrz5NVZRT1pp05kHNKSRyprR4wBIjgHYqYy0T26EA9jjQ8R8t/u1VJE5eOWo+KbVYsGSSSCRAy+UorumkjsT6YhMy4wmmy2kCStrpCY5UZVIIYOsbgkEkaCY2B9vXcHefxfo5IQgSanZoy4awlCyXIMYVvKYmUEbbAEiykYrfP8Aj2WqhWB6akSJBaNUisY72voOq63O9ht7YXqSqsNzugvGGVWW5IuCGBFrXNjcX7bnHQHhtRVkuWyz1dQ0SSKDBy4405aICdelUAYN+6QQVHvsENwjxPQS0ckcELO8UB5lLOzNzIVu0gje5BK3uqsLjcCwa4sPh/PaWqqEWIX0U6zQOLi8UhKMLX6oyWIPS4wi5b4vUCaKeYGWLk6ZKhYgmtzs/wCEALIwse30wl8Nk0lcs+VVKVardRBJqjlKMdTKqNpDG24KE3Ivp7YBq4W4tTKqnM6R2XkQz8yJL20q0qrIqDuVRgwUdSp9cXXDIrqGUgqwBBHcHcHHJPiets0q92N5NQ131AOoYA332B0gHoAB2xfnC+dMOHkngJkkipCALXOuNCtrexH3FvXAZs4pKKnqKqsmkiFNJCIqtDY3kQqYyQDfWVJXTa58pGNPJ+FVnrqqtEytS1QhflAESI8fJkjLXHlO17EXswwkZ2qUkRebzrRhVSNt+fXzoJZJpL/MI1YGzX9PY6uSeIVfLyMvypAGIs00i6nZ2OqSUgkqq6izb6v+WAuzO8l5jrURBRUxDyM3Ruvkf2NyAw3W5t1IOzk+ZpOhYAq6tokja2qNxa6t+oII2IIIuCDj3lUMyRqJ5VlcAXYJouQBc2uepue1r2xo5zRsjiqgW8qgLIg250YJOn+dblkJ73XYMcBN4MYKKqSWNZI2DI4DKR3B6Yz4CO4ipuZS1Ed7a4ZFv9UYY40pYdbab22Jv9AT/wAsdsVEepWA6kEfqMci8IcJz1dZFAI20mQiRrEKFQjmeYdwCB9WX1wGlwrw5PX1C09OBrILXY2VQo3JNjYdB06kY6FqKAZc1JTxwfEiSkemEe3nkVo3uxOyxnVIzNY2t06Az2S8M5flMU0sKCJdJeR2YsdKi9rk3t3t64ROPOM3okeY2XMapNMMdwfhID0v25jHzG2xaw3EYuHqHlUdQlBQLG+ZSXDyKt4aJDu+hSTuB2J1MdOo/KuLRSMU8GweVkTubvKwAAux6u1gLn2xV37PuS6YJ6+Xd5mKqzG50qSWa59Xvc/w4WeI/GeqaoqEpyFp2ZUjcKNaouoM632LPe4v0AXvc4Byy3KY8op5czrRzcwnJIXqQ8h8sUfU37Fh2BtsN4PMKY5dC+bZnplzOY2p4TukTWNvLe3kG57DYA6jfFm5XHS1/wANXqXdVRuSHBABJsX0kX1+W2rpYm3W+FWXhh80zOapqgy01ITFTRSIQJHABMjA21R6jcW+awB2UggjeDPDD5hWSZhV3kSN9V2sRLKd9/ZNjb109rjFz8V5QaswQMoNNzOZPe3mEe6R27hnsT2spHfGllSLRyUmXQWJCPNOxG5UbFrA7PJM4I7WV/bE7n+aLS001Q+6xRs5HrYXt9zt98ANmCGcU6MOYqiR10k2QkqNwQFYkbXvsrbd8Vn44ZBLW1GXQRyDVI0iqhB2FlLyE36KoG1sNnhcjvRirmsaisYzSEenyxqPRVjCgD64nJslRquOqLEtHE8artYa2QlvW9lt9CcBXHg34cNSPJVVS/jK7Rwgj5VBKtJv3ft/D/Niy+IM1WlppqhxdYo2cgbXsOg9ydvvjdaUAgEi56C+5t1t62wheNcz/wBlTGIqwR4+ap38utdjY/vab37XwFAeI9Hyc0rE/wDPdh9HOsf0bE/4ILKmZ08gR+UxeIuFOnUY2YKT0vsDbB4r0Rlqp6tekiQTDcWMUkaKjr7B1KH3K4bv2bayyVyN8q8t7+m0oP8AkMBWXiOpGaVoJJ/Hfcknv7+nTC3iQ4gzD4iqnn/1srv9mYkf0xH4Cc4IqTHmFG47VEf6F1B/ocdE8O8R5mTPTz0Uj1EcrhJTpjgZCSUJfrYDbyq5Itfe+Kh8EeHknrDVTFVgpAJCWIA1m+i5OwAsWv7D1x0rRVccqLJGyujC6spuCPUEbEYDDlHP5f8AeChkBO8YKqRfYgFmI223Pa+3QQubw0DTENSJVVGxIWJHZdttTPZE26amBPa+GfETVTQUaSOALuxkK60UsxsDYyOqj9QMAgeKaWhb8LlA5dUKqeXYiajbT5SVuFGqwJ2B9Mc5XP64ubiji0zTvNUzwJArRLFTRSrM91mVmkJS6g8oyAkHe4Xcb4q+opFiaaOUaSV1RMLsDvddJ7o63Ab6e+AlPDPIUrK5EmNoI1M0xPTRHYkH2JsD7E46HyuobNaWb5oKOZTHCU8srICQ0lyCqq3RV03sCb7i1HeDUUjz1iJa7UMwsVVgxugAKtswueh2OLh474ofJ8tgCBHmOmJAUCJ5Vux0KRZQBYKDtcYClPEBcpgY0+XxtIymz1DyMwuOoRRZT6FiCOth0OEpXINxse3ti78n8N6XN5EzBJeVTzAvNAhDMkt/MqtbZT824uL7DfaT8RfDDK4aPmx2pWQqOZeR9QvYjRc6nIva1rm1yBgKvpq9Mxp5Y6kf32GNpYaj88qxrdopP3zoBKsdxpt067Hg7n8sGZQRCRhBM+iSO/lYspCkjpcNbfrhm4EyugWpgtl+ZksSvPkTyHWGQ6lVbBCG3Nzb1w6ZB4SUFDK9VIXn5ZLxIwuEAFxdR/pHHY/Ta++AXfHThOsk0TwRq1PHuyxjz63spYqB5gESNdW5sN9hja4bSHh7LVmqIy9fVfLEPmPTTHe2yjYt13Nt9hjFQeO0bVjCWEpRabIQNUmq+zNvbSR+UXI23OHHhbjbLMxkLRkLOhKoJ9AksRuYhqOxsL29BcYBPo04ozJuYZBQQnoCNBt7LYyE/wAxH2xYnCPDs1KDzq6oq3YebmEaAfVRYsv+1a3bHPPiBm+ax1c0NTU1NldlW5KK6gmzBV0qQRY7DvhYos9qoQwiqJo9Vi2iRlva9r2Pa+A6keYUWYwQhiKetEtk/Kk6lXJU9uYGclehYXFiTduGOWqLjOev5FNWzsrxvqp6kFQUlt5Obt5kvYarqRckk4v7gDOKmop2FZEI6mGTlSgEEFgqOGGm4F1cHYkemAZ8aGTZPBSxCKBAiAk2HqxuSSdySf8Aljfx8IwFfeIPE0SK5c/3emYFxe3PqBZoqdfVVNpJCOllG41gc51lVUV9Xqc656iQD21MQFA9ANgPQY6G8QPDH42Gnip5uUIC5s4LBy5BLsRuXLXJY3vqOFvg7wXmpqqkqZpo35cmuSNQfKVBKaW/N5wt7gf0wEv4p5guVZNHRQmzSIIF9dIH4jffp9XxQnDeVNVVUFOt7yyKm3YE+Y/Zbn7Yvbxj8P6/MZ4pado2jji08tm0nVqJJG1txpG5HTEb4PeGlXS1fxVZGsehGEaalZtTbavKSAAtx1vvgJrxb4zOVxU1NSWSQ6TYW8sMdhb21Eab26BsaFN4+0tl5lLMDpOrSyMAdrAXIuCb7m1rDY32ivFfw7zSrrWqIkWZGsqqrgGNVAtfVbqbna+5wnw+EWbNCZeRY7aYi662vbe17KB31EH2wE7lXi4kddW1bwSPz1VIRqVTGqB9IOxG7FSSL28x36HY8QvFOlqsu+EpUlBfSHMiqtlUhttJIJLDfYDrhZznwmzKGREjgeYOq+ZAoAYrdlPm2C9NTWBP2xvR+COaktcQDSbC8nz7XutlO3bzWPtgHPw98XqGOmgpahXhMSJGH+dGsANRtYrvvax+uGPiTxhy2nQ8qQ1MnZYr2+7kWA+lz7Yqqn8D81YsDyECmwLSGz+66VJt/MAfbHyLwRzU3uIF69ZOv6KeuAWeJeNaysqfiHlZGAIjEbFRGp6qtrHcdT1PfEp4eVRaLNYm3ElDJIbnq0RDA+58xxNU3gVmTNZnp0G3m1sb3B6AJe46b267Ysrw58LEy2R5nnaWVkKCy6FVW032uTquOt/tgFDjHJDGMngc2aWikpn/AJhGhQX9pCP0wu+HqVEOU5pURdZFjgQC+oszaTpAG+0lh7/TFx8a8JPW1uXyXCxUrtK563IeEqgF/wA2k79re+JfIuFYKenggHmWCRpEO48xaQ3IvvbWbXuL2O1hYOOzj5jpfxS8L0rl51KEjqluSAoUTdNmI6MLbMfofUVNL4O5wP8Aw6nYHaWPuQLfN13v6WB3wHvw5rSaWqpkSB5A0dTonOlJEh1FxqJCqR5WuxtYNi7F4/HLDNAsNxs01VSrF0/fSR3I9NMZwh+G/hFVQzmWt5YjMToY1e7HmIUN7DTsCe5wnZx4QZrFK6xwc6ME6ZFdPMt9jpLAg26i2AduJ/FqAXVZJKhtxy6ctDEPrMRznI9UCKcIR8UaxXLRRUsX8sCsT9XfUxPuTj1H4R5uWCmm03BNzJHba3cMbE32B9D6YlD4GZncjVT9t9bWNwb/AJL7dOm99sAk8TcT1NfIslS4ZlXStlVQB6AAeuMVNmgMLQTJrQAmJgbNEx38p7ox+ZDt3Fj1cKvwXzdPlijk/klXf/a042I/A/NSCTyBsDYyHckdNltcdDfb3OA9fs+OP7TZW6PTutux80Zt+gOHTxh4cqsxzChpoo35IVtUwUlI9Tea5GwIVBYG17gDEN4X+GeZ01bFVShIUjdgylrs6lWU2Cgi31I9cXLDkUS1klWB+K8axn6KWN/cm4G/ZRbvgFqoqqDh+kjijjkYyPZI080k0h0gn/L+gA6DDZlc0skKtPEsUh3MYfXp9AW0gE262Fr3sT1xq5rw/HPU0tQ5OqlLlF2sTIoXe47WuLd7YkK6iSaNopBqRxZhci49Njex6EdxtgKe8Rcyq6iVzldTXTlCAVpozyEItqBlW2tu9hq7i+N3wZz7MXmnp8x59xGJI+ehUgK2l92AJHmXr6YtiCFUUKihVAsFUAAD0AHTEPxrls1TQ1EEDBZZEKqWJA3IvcgEi4uMByRn8iNUztHblmVylumkubW9rWxoA4tkeA1cUB58Aci5U6tjddrgG+xbf2HrcQ0vg5m4dkEKMFF9YkUK1xew1Wa/bcDAb/CPG9DJRPSZyss6oS0D21Mo0gaA1wwN9wTt1BIsMInE+TvSVMsDg+RvKT+ZDujD2ZbHDGvhNm5YL8KdwDq1xgC4U73btext6G18WZ4i+F1VmE8cySRII6RY7bktIhc2GwAUg/MT26YDnwY6c8CM2kqMt/FYs0cpjBa3yqkenfvYG1zvtiu8o8CK11DTzRQkhTpF5CL/ADA2sAR7Egnv3xdnBXDEeXUq08bFrEszkWLMept27C3t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TEhUUExQWFhQXGB8aGRgYGRweHxsfHRwYICAgIB8gHyggIR4lHx8hIjEiJSorLi4vICAzODMsNyotLisBCgoKBQUFDgUFDisZExkrKysrKysrKysrKysrKysrKysrKysrKysrKysrKysrKysrKysrKysrKysrKysrKysrK//AABEIALABHgMBIgACEQEDEQH/xAAcAAACAgMBAQAAAAAAAAAAAAAABgUHAwQIAgH/xABIEAACAQIEBAQEAwUEBwYHAAABAgMEEQAFEiEGEzFBByJRYRQycYEjQpEIUmJyoRUkgrEzU5KissHCNENEY3PRFiVkdJO08P/EABQBAQAAAAAAAAAAAAAAAAAAAAD/xAAUEQEAAAAAAAAAAAAAAAAAAAAA/9oADAMBAAIRAxEAPwC8cQOY5jOzSCnC2gUmRmFwz6dQiXfbY3Zt7XUC5vp2s8rXULHDbnynTHfcLb5pCP3UG9trnStxqxpVeXiOCGkjJCysUd7+YqQ8krEj872N29XJwE3STh0V16MoYfQgEYzY8ogAAAsBsB6Y9YAwYMGAMeJZVUEsQAOpJsB98e8Lwo1qKyXm2kjgCLHG26q7AszlehfSVAJ+UXtbUbhizPjOKNVMUctQXfQnLQlXbvZreZVAJLIGsAcZaiesADSy01MvoA8pYntduXb6AE+4xLrl0Qk5oReYF0B7bhdjpHoNhsOth6DGzbAQQpKuUA/GIsZAIanhUM1++qRpVsfZfvjNldRKk8lPKxksiyRyEAMyksrK2kAFlZb3AAIddrgk56ejaJZghHmZnjFtk1KCR73k1N/ithP4R4jNRUQyyWYyoYg0YsiSFRM0IudTFETd7EaiRt0AWDgwYMAYMGDAGDBgwBgwYMAYMGDAGDBgwBgwYMAYMGDAGDBgwBgwYMAYMGDAGDBgwERlNG5llnmFpGJSNbg6IlJ0ja4u5/EP1UH5RjJKparT0iiJ+pkYAfoEb9cSeIXIGMklVNcFTNy0P8MKhGB9xNzf6YCawYMGAMGDBgDEDw816nMD6VKL+lLSn/mcT2F/hn/tGY//AHa//q0mAYMGDBgDCvU5VFBJl0MCBEWokewudjT1Oonvuzjc9yPbDLLIqgsxAUC5JNgAOpJ9MLHCeWEyPVM0rBlCRGZiXK3u0hU7IZDayKAAqKbAkgA1YMGDAGDBgwBgwYMAYMGDAGDBgwBgwYMAYMGDAGDBgwBgwYMAYMauY1wiUEhmYnSqKAWdrE2W5AvYE7kAAEkgDEdTZvNzVSaFY1d9CsrlrtoL90XbSDuLi4ABO9gm8GDBgDBgwYDXrqjlxs1rkKSF/eIGyj3PTGpwzGq0sOllcMgcuvRi/nZh7MzE/fFe+OnFL0sUEcUlpXdXC6QQOU6uG1djrUC3Qgthn4FzmOXVoNkmVaiJbWADqOai+umUMzDqDIOxW4N2DEZU59AjlGL3UqrERyMqltJAZwpVSQyncjYj1xlzTMlhUFrksbKNhcgFjcnZVCqSWOwA9bAhvYMROR57HUbDZwLkXBBFyLqw6gEb9CLi4FxiWwGGrqVjRpHIVEUsxPQAC5P6Yi+F6dhG80ilZKmQzMp6rdVVFPusaoD7g4hfEXimkp1SlmmVHmaO4IY2i5g1k2FgCoZd+uJPJmpJpufFVCpezaLSqwjViCQqrYDoBcgtba9sAw4L4+A4guKW5nJpgTeeQawDb8JLNLfuFIshI/fA74DHGxrmv/4NG2/+oYHr/wCipG375F/lALsWPKIAAAAABYAdAPQY9YAwYMGAMGDBgDBgwYAwYMGAMGDBgDBgwYAwYMGAMGDBgDBgwYCPzVwGp/UzWH/45L/7t8atReom5YH4UDqzt+9ItnVB7L5XY9/Kv72PTnm1aj8lOuo/+pICqj6rGXJH/mJjJw6QUkYfmnm/pK6/9NsBKYMBwm+IPiFTZYgDfiVDC6Qg2Nv3mNjpX7b9u9gcsGKk4N8a46uqjp56fk81tKOJNQ1HoGBUWudrjuRi28Bz1+0fWA1lNEBukJYn+dzYf7v9cNfBubUoy+nQzc2IhzzT/wBoglUEi63a9kuAy28qjYhjhu4v4Gy+tZZqtbGPdmDadSqG8rt1CC99iPriHoeFOH0U8mOGVirWVJGlkYaSWCgOWJ032GA1cj4op65hEJkRZ2NRIzFQx0yokUagnY/hjUWHZQoOoEOmdRLJNSxne0jSFfVVjcXPsHeP7kYT6XhR6KV/hYKaOnmLc5ZGco8aq5RW1Bgpu1iQVtv5X6rHcG8UTU3xcdat6imR3dCwuIkDunKP54h8tjdgWBuQbKDfQ0jjMCzm7/iPcFdovKsalVUWJLdWLE8kb7WDZjn/ACDjrMgolEtBCKkySIs9xr0sblnuLb/hrduigAAAnFsU3GMYo5KioAhkgus0WtWKyAAhFINm1XXT/MO98BRHjzW683lX/VRxp/u6/wDrxX9PO6MHRmVlNwykgg+oI3GGnMMpzDMqupmMTGcsGaMgggNfSBcAWCrYXNyBtfEXBw5Ob6lIIuGTSS6G+2uMfiKD66TgHfg3xorKYhKq9VD6mwlX6N+b/Fv74uPgvO4cwmnrIWvGFSBFOzLYF3JHUamYL78sHfHNWb8J1MEfNOiSPYO0bauUx/LItg0bezAYz8AcQVVHWRvSgu7sEMQ6Sgn5T7+h7HfAdfY+Xxp1dfEDyzMiSMLKCy3uRsdJO+E7KMzggkja66RDLE2g35ksM0SXFvnZ9V7n5d7mxJwDzPUomkOwUsdK3Nrk9h6nGS+EekzCSeVhU8pI5zLBFpP4iFALgMfK1yrG6jqq/RZ3+3dNK0zAM6l0CpuJJFZkCp/Mw2Ha/Xa+AkpcxhUEtIigMEJLAAMSAFO+zEkbdcbWEifh9DLSwMFkcKskzGNbjlszNJrC6tUsh06b2I126Ndq/ten1aedFqvp061ve9rWve9+2A3cGI/N82jgRizKGClgGNr29TvYXIF/cYwtnqLBzZFZWUhXjG5D2BIubC1je5sLb4CWwY0svzSGaPmRvdB1JBFtgd9QBHlIP0IOPFXmUfKL81YwdgzbWJYL0Pe5Ase5GA18xq5bloj5ImBey6i/mGtVHXypfpuWsOxBlYpVYBlIIIuCOhHtj5BCEUKOgH/9f398R6/gz6ekc1yPQSDcj/Gvmt6o56tgJTC/nXEfKYpFE0rLYNYOQGIuF8kbtfT5jtsCvqBicqSwRtABfSdIPS9tr+18L/h7KXoIpTqvMWlu4Goh2Ygtba7CzegvYbAYDXpc/q2Kq0SIXuVMiToCAL2HlNz1+bQxt8mNnL+JSycyWMCK9jJG5cIbgESKyI6G/wDCbDrbDFhT4pqIDBXctF+IIWkZim7PKsYiBP5gOcp9rnpgG3BjzEtgBe9h19cesAY1MwzGKFdUjaQTYDqWJ6KqjdmPoATjXzascNHDEBzJdVmbdUVbamIuCT5gAo6k9gDiPy3hVUqfipZGnmClUZ73UNa5tqKhiAB5FRetlGo3DNwvUq0c0pupaolLahpI0toXUDYj8NU69rYzcJzK9JCwYNqXUSCDct5j0773xVHi/T8qGkqqiDd6k/EwpIVSW3yAkXB8iABrXtfYE4zcFcWVFRJFKlPS0dOG0RqBJHz9mURB9PKPmIIvYgrYdTgLjqp1RGdjZVUsSewAuTjizNMwlqJXmmdnkkOpmbqT/kABsANgNhjqTivO4aikelQO1RVI8SwgDWjWKsX3siofmYm3pquL0BnnhnmlMNT0zOgFy0RElvqFuwt62tgFKGVlYMpKspBBGxBG4I9wcdl8KZg1RRU07gBpYUdrdLsoJxxtLCyGzKVPoQQd/rjrXwujZcpogxueSD9jcr/ukYCA8fnYZU1mIvKgNja432PqL229hjnPKc4qKZmanleJmXSWQ2JGxtfr2x1F4s5E1Zl0kKOivqV1MjaVJU3IJP8ADe3v6Y5YpKB5GKILsATYEb262PfAb1NxLVK4Zp5ZBfzK8jlXBFiG33BUlfWxw28T58lVFSSuZFkFPOZ5VQLrMjsFiS97qHJW/QKWtuCMQEHBVXLXNRRxMJlGorIQLLpBuT07jp64sfI8ipZKB6St1tPEkYSOmN2U3mYKSLrzdcj61ewUaCbDfAVZwplb1dZT04ZhqcC4O6qLsxX0IAYj3xbXiJwuldlFLX0kAjeOFWaNN/wrdLgDUY+oNumrEZ4a8MikzqnjaRJC9M8oMZDIQ4dV0sPm8u5I29LjfFj+DdTqy1YWN3ppZYHHppckD6aWAwFBZNmOapCWiWokplsTqjaSIBelrghbeqkEe2GrJ/EuknjWDNKRpAp8s8bsZE+hY8wAeocn2OLqyXM5Hr66mawjhWAxLpA8siNq+o1Kfpis+MfA+SWoklopYUjdtXLk1LoJ6hSqtdb9rC3TtgMjZzDTqKynqosyp0VlZJ0BqIVZGCgybOUZ9KHWpABv74XMr4jy6WonVKeKBik3w8ukKqEFjEqqgBUsAC0jEnqgCgjEDxL4XZjRIZZUV4R80kTago9SCAwHvaw74ujOOFaGm1VkhjgEQIpvh0EZUlbAkrvNIT0X5bG2k7nAJNE9O1NUQS1TGeR2kmoPKkQeNld4gTeUAadAKNbY2uBiQpckqFzL4c09NJEqM4jjmuscciqpjfmKLmyo4Kpq8qHodoiCpozGtS8Id5ZpROL6ZBJoM8mo3NgXBRQoU6F3Y3INe5TxfVU80k8b2lkYF36tYNfSGNyFNgCO4UDpgGvh/iCqgotUULTQRyNTzalLqsbNr8j2Ghm1WNwdxGdumHrLMxWgpYJ6upjNTMxSnSQaUg/IzyItvxEUBXtax8gtqZ2U8z8XKgwaqajhphJK2thpdZCFGoMpUb2K7nqL/aJouRmISV+a0tHAhkhVVb4jS4UKgXz9CNTm9h2FhcLjo89pmp5OXJI7S+VqqTSusBkV2FjdAiPqVSqizAre5ONjOuIYjDNFBASIoQxDq0RGskRCNWTzMxU6RtutupGKt4npqySQTzJHSzM/xNNTiQM10WlQI6bAArGrAm1rMDbs88EZW9VJz8yQCrdZCoTXYprWzF1YpqTXpTSbhSTcm+kIPjeuqkzOs8kTaKdXikaco0cem7AIrDmEOjyBWU2Khr2tjUzTOqiukr0jbRTx6ZDOrl1CF9yVS4dOWp8y7gpu1jYRXDnEEU2YzyTzR07yw/DTmZNUcmwQtzLjlsQqmzeUm4uLizFwHRzUVUYmjklhpqTTMwBYSNPIrIsY6MoGwtt/pD33DNn3GLZaq00kevnTEc06g+mMRx8zlfVRoIc6lW53OIrK86ZwyNbkxxhgJATcyMFRYn8iFUXUqyG5JDNYhVIzeJ/Ir5a2WCePmUECoVPU+cmQoemwOjub3G1wSq5hmaUMGWGKVkqEu88cchMi3JFm1XRDp2VCm12vt1C+Mk4vp5oXcSo5iW7mM6g1huU7kE9uouARuL7dJmUNVGQ40bqCrMt/NYxsrKSDfYqynqNjcYrmvNPQS6jy7uPiaoxKS0SSTQkggE6lLBANNtgzEbDExUUkdRWRmUiPXSO3w4IOiFGi0ax0Visko1LYrqsp2JIMObVsgy2RtR5rLyVe35nfko5HTqQx9N8MFFTLFGkaCyIoVQOwUAAfoMV9yy2Xoju2pZ6SFUBIC6npW3t85s17tfp7Emw4J1e+lg2lipsQbEdQbdCPTAfKmdURnchVVSzE9AALk/phKyuIzTxa/LYmvnU7EGS8dMjdvLGpJ/iiU98NHEWZwU1PLLUkCFVOq4ve+2m3cnoB3viq8l49Soo66SSGRXqJdKsLsNLWjX5QeWsKWY3sCdRBu1sA98KcSTzRVMtZCKZYHK7knyooZmN+1iDt/XEBxF4i0tKzLVvOJtR008FwVQm6MxISzMliVLbG4tjdyrMviIJ0kUxvXGZY/MjDVy2AQ6CdLiFFY36nV0O2ObKx6isqZGZWeeR2dgAbg7k7dgo9dgB7YC+eH/ECmq6inWKWQkTWCTqqygOGWwKkiRLEH94aATe9xarMALnYDvjmDwjy61VNMWFoaeQ6lGso7jQmn8pclrAA3JxcnibmU0GXCnhBeonURA3HlUKOY7MxAAC7aibXYXwFceOGbT1UVNMrAUTSSLGn5i0dl5jfzeYKOwFzu1g28DZ+kVJTRVklLSU80TNDAyMCYhcammLheY5Ibpci/c7KT8UUlXlVRR180YrI2kkidUBVmH4g0uo0XYlozYi46X2x54HeemGqqrJ+VTqskkHkMcQIukcjyk2Z/l5UasdxupBsDOMzjp66uqqcFpJ6mkpoyyk2BRHl6gFRy/3uhX2wwZlQU9fqzGlrKimMaFRPGRy5EQFrlDsyglhY6TcG4xVHDHG6tVTtVKVpKiqaVn0k8suksekkDpy3ttuCAfXD/mKJHw7NTZfLDUmNCrGEgko0hLkqCSH0Ek+97dhgKM4rzlqucyvLJKxUDXIqIxsP3UuoHoLn64cfCfjDMIWenhPNj0ahG/mCWZR5butgdW4v9sVscN/hjl0k9U6RyvEwhY6kIBI1xi24O29/tgLP/aUqrU9JH+9Kz/7K2/68UxkNPcl46hIJk3XWxTULb6X+W/qrWuDtfcYtn9pdzehHa0x+/wCFio87yCel0GVRokUNG6kMjqQDdSOvXf0wFu8K5VVScmvq3mmqJaaoMWh7EqgUxoOWAx163NidrCwBxIcZ1END8HRqr6XgkFTHzpQvJWI6wFYst7BipXzAqBffed8LmT+x6OoqfKKZZWDNeyqDIuu3tHcX9CcL3jhxfYCkpwJHOzty9XLJ0kBXvs7KdJWx8r4CFpeKaJ86yyalYiJUFIy6ClvnRCBc2U6wRvcW3w38NzfA5/WUjbR1oFRF/PuWH1J1/wCyMc905aJeYLrIsg0HupTc7ex09cX34k/3vL6TOKP/AEtNpmFuoQ21qbH8jDf2D4CyYcpjWpepF+ZJGsbb7WQsRt6+Y74kMR3D2bx1dNFUR/JKgYex7g+4NwfpiRwEVxVmIp6SeUjUVjOlf32byov+JiF++EHjrhWmioKWarmYChpxGEBGmZ9CqF3vYki1xvY9Ra4bONZV1UKOQI2qg7k7C0MU0wJ9g0an7YQM8yx+I1M8dUkFHAxVFZSSWABaR9wFutrC5sOtiSMAkeF4WZpTLrYJIJHSOMyOwlSaFmCg3spkBJAJ3G2EnN8olp6h6aQaZEfQb7D2NzsARY3O1jfBVH4edhTz6wjWWVLrq0kEMB1G4v8AYYxxZk4kMrWkkO5MoElz6kNcMfrfANfBua/2ZK71FNz4XjKi6xsA2oAOCQw23Fri9x7YsHhTNqZoY5JZ6aYRvqlna1PNFFIpGkgeYMJbACNrEWHfFNZnWSOY5GSOMlfLyo1jBsxGohQATcWvbth98P8AL6OZRUtSrUusoWpWSTQkCWvzwvyshsxKnYEWAwEHxxS0L5g5pp2+GKqzySFmYk31aNfme+1u1+9sW7kHxNPT1BC8lo6aEpEPO0UGuXzKLWaUIHY9Q0h32AGKSz3M4KosI6SOnfUzKIrkuXdfw7Dy2W7FbDpYemLwyeaqqXmMkUkrxwJDOI5hGpdQW5IOm7SXctI4KBbhd7bhVGd+I1QkjxZe/Io1byKI01P0u0hKkszG539cSGReLDqClTAPMLGWlPIkFwd7L+GxF9gQMP7eFaThhPSUcA02T4aSbWDdbXZhoNhquSjajbpiG4i8ColQfC1ZEhNlSoK2c2JsCoBB+xwEDQ6IKWpmp0jaanS8cyXXn0tQjRlpB3dGIZhsVYEdsZ+D+PYFp6mmqaUPMeXyIOXcNIiRxhbW8p1qHtYAEtbfG3kuTfA0F2p5Fa162S1pUjkJVdCgkNGpQllceYeYW6hkzvKqflS1FSsaViSAQ8oCNIzNKBHMukXk121ksW3DrYb3BSyPhd6dgcxrUgkrPw4kjcNqFivmKqyctQQBHcIdt10jG4s0WVxSO9Q9VDLMqSgAsXaIkmPmEAxtceeOS+pCbE74XOOOFa6rraiWmpJmgTSqERGMWVFB0IQNtVzZR3xA8KQVcsv9mqgtUOA0csd+WwB/FF7MrIpY3B6XBBvgLw8NKqTMQKyVNEUcsjRi99crkgufURIeUp7+Y2FhZ7y3L+UZjq1c2UyG43F1Rbe9got7W+uPuSZXHSwRwRC0cShV+3c+5O59ziM474pjy6keoexb5Y0J+dz0H07n2BwC94h06VzGB7ClpTrqnJIs5RdCJb5pNDk77AsnU7YV+LeFko6rKqijo9ECyRpNtveR0CiS5J1DfzH8xXfpic8C80eakmknkvLPVyuLnr5IS2kegJ6Dphu4tyYzRl4xeVAbLcgSDSw0HcAXJuG/KwU9sBqV9ZetRI6eRmhLTNYKNTMnJRrswGkqXF+vk2BxQfilVomYVIhCI0ihagRklQ9wzhWNr3IXV5Rvcet23jvxCq6KciER82WnSN5CCSDFJUJrTe25JO99/XrhL4e4dNVVZfA9yajVNKSSTo5j3JPqVjJv7jAWx4Q8GyQwRNKulGC1BuRd5GvywR1CxJ5rH873/KMInj3XvPXMouYaUJET2EkqtJ+pVbf4MdGyOqKSbBVF/oAP/bHJ9ZW/F0uYztfWauGYD2f4kEfbUowEPRZtEqqslJBIB1JMqu29/mWQC/bpixqGiR+F6x4UZf71zCCbnSrxAC9twqHr7HFRYvvwfgE+QV0J6Fpk/WFP8ib4Cb8D6CJ8pQsoYM0quhJKnzn5kJ0lrWF7XtbEbU8HVVFK89Jl1CXTUUlE0ygDrcxM2m4t2Nh2xBeDubv/AGdUwxF+dTTJUhE3aSMFOYgA+a4Qrb1ZcW7xzMwy2saO4b4aQg9/kP8AXAcj5vmMlRNJPIQXkYs1hYXPoOww/eA1E0tfKFbTamY32/1kPbFbHFr/ALOcQNdOSSCKcgWI6GSO+3U9Bv8A+4wDF+0nBqShIuX1yKFG97iPt63A/XCRknhXWyqklUy0dNpB5kzC6hjsAl7gkm9m09fXbF6caSxxyU83LikqIVleJZJBFtZFdhIylQRqXY2vcG+2KqzHxazBHaGRFhkU+V5I2IKn8roGKm5/71R06CzbA91hmphHSxyMx0KsCMUgglULbRE6q78wC20rebcrte1eZtByubJBFV06wSK1TDzVeZDJp1ynWCbNpWzoSDp309tVuMVloWRmURNtJTgKWp5FsRPAD/3LnZkBBjJJQgdbF8JeIY8wiIqEV6mGMxiR1GqWFiBubb2I0sOlwp/NgKG4lEQ5XKLlWj5pLkatTsb3tt0UdMXB+z1nKzUtRQyb6CXVT3STZh9A3/HhDg8P2q6jM46R7micrHG3WQB3XTqvtYIQPU26XxHeGOfjL8yiklusfmjluDdQ2246+VrE/Q4C6vDZHy+rqMqlvy7mekY/mjJ8yg+qm1x66ziysaktFDK0UrKrtGdUb9SuoWJU+4P3xt4Csf2g4ScsVxcFJ1O3oyyIb+xDW/piteMM3NBl1NlUBs0kYnqnU/MZfMEv1ta1/UBR64t/xfhR6KJZDpiNVCJGsDZdW+x29BvtvvtjmnibN2q6qeoa95ZGYAm+lb+Vb+irZftgIvH1RuLmw9cfMGAkM6rhK66BaONBHGNr6VvubfmYksfdjhk8M81lp3q3QsE+GbmaWKuF1xjWh/eUtf6EkA2thMthk4DqJRUPFEqM1TDJT+foA4uSP4rLYe5wEv4dwGbOI5JDqkvJUID1mcBmUAt01Nvc+mLhydno4ZKZ3MMk0jqtQy+aaslBdiikaBGNlUv8xBHQXNarlkFKzStT/FiNFM8z35epkUxwQ2GzkPGOZ1AvZV6GT43zqsy2WnSJTIif3iMVIaQwsFKyIrmzNGNYIcn0ANwbh7izTPwRDUZlTwEbMPwpZj0uAkSM5YdO31x4o6mnhflxSTVucTkwxzSvfkhxYyAKzCMgEm2osADfSCRhaq+NKCoSN6ujlkqAtpeVMIY5zf55NKatVu4/rtbQqvECZQUooYKGIggiFAXYEW80rgsT7i2Atfj/ADRQBLTTc7RUwR6FYMKhijxyQnqGPLIJ/nPfppVkCwywirSGSeNV0UpmJSGJSCZJpGBKxIPlTcuQCdZ0hE7JuF80WkpKiKhdjTTvOA9rsG5JFo76yLpe9r7i2EOsqqgGSOVpNTPeVXvqZhf57+YkX74C9M28UJ5pYxRDlwO5jjd0BaY9CyK5UAJ2ubX+YrbQztwlSmZzWuWa6CKnZ9OoxCxMjaQBqlYatvyhNhviiPCbhiTMqxWlJ+Hp1Gu2wI30xC3QNve3bV3O/UCqALDYDtgPuOXPGXi41tc0aNenpyY4/Qt+d/uRYewHri7fF7ib4HLpGRrTS/hR26gsDqb/AArc39bY5TJwFv8Ag5xNTU9JKaxnjSnnV45FDneZSpQhQdjy72IxZGbcdxS0rtTs8aSBUWqkUIkesga7MQ9gCSrFdJYAXxTHgkkEmYiCoRJI5Y2ASQBlLr5lOk7FgA1j2ucWn4ncO09NRy1MUJKLpWSFGKpoYPGdIAstjJr6EBhe3UkKZ8TZ5mrikwiBiijjXkkmMqEBUoTvYg39vU9cWl4K0CzVVRWLcwwxR0kBPcIiByB76QfXznEXwNl+S2+InBmXkqIxLGSPw9Cv5AWDSM7hFXckqbCx3Y8g4nmu9PQ0qJ+M5IWNpOWWc7SKhjhjKiwI5xO3TAOPiLWGLLKxx1EDgfVhpH+eOTKOvKRzR/llVQfqrqwP6Aj746G8V1zIZVUBzTyodGsxxvGyLqUnymSQNuN/MLC57Y5swBjoX9npNWV1S26zuP1iixz1i2eB84lpOH6qeFiskVdG2x6g8gWb1VtwRgEXgviOTLquOoQX0nS6dNSH5l+vce4GLmoeI1pBzC5qMkrCQr7lqRn2aN+p0XJFj0/4lluA6CvqBU01RLyZhzpIIYjJJEWJuhYeVPNqtqF9jYEb4fKSWGlWSlpcuVKYqDI1WZYklJFj1hlDbAXLab7dcBT/AIpcFQ5e1PJTSmWmqEJRiQ3mXTfdQAQQwI+/piZ/Z3pdeYTE9BTN+pkit/kcS3HfB80tHDHQUVkWRpmWGoWZPxFUXTUwe3l2AQA3xreANHNBmMyTRNGTTNs40sCskHY7283pv9sBM/tKORHRW280u/8AhS4++KRbMpWiELNqjU3UNvoPfSeoB7gbH0x0T4/5GZ8uEwPmpn1EeqtZT9wSD9jjmrAe3FiQDf3HfFh+DXEcNJNUNKoLCnkeJrkEFFLsluhDhb790Hriu0Qk2HXGxSyNFJG9rlWVwPWxBH62wFg+E8uZQZjHMKedoqhtMzmNghVjcuWtpGk+a/1HfFlcbeF9JmYNTSSJHM++tCGilPq1u/8AEv3Bw+ZLmsdVGzKCNMjxOrDcMhIYHGkuTmjR/gI0s0nMaBiVU7WYRkbRsbA9CpN+lycAv+GpraOEUeYoFEbCOnlDBlkBBITY3GmxsSBtYdRu/wCIbhriOCtRmiJDo2mWJ9niYbFXXsbg79DY2OJnAJnjDR83KKsd1VXH+B1b/IHHJ+OzOLcvWoo6iBnEYljZdZNgpI2J9gccix5BVMToglkAJGqNGdTY22ZQQR7jAfeH8inrJhDTxl3O/WwUDqzE7BR6n/PD7ScB5XTsBX5hzJepho1aS3fzMFY+nULhuyuro8ny6MR07zVc0QaZApDlrXtIrWcRAkr8tjYg7neuZvFLNBtFKlOvTlwwxqB+qk/1wDPmeZZDRlOVQx1UElikgZ9a2IEiyJIb6wPMvyg6gNrXw45bkGXsJJIaOJZCsQMcqgJSlg7ank669JBaNWuLxg6b6sUdxJnlVUmKSpqFmdV8tgNSC4NmIUA7+574+LX108R/HPKSQyEGVEvIx1FrFlLvcXuLkdrYDo3OOGiIlaAfEiB9YpZiQjugIujtdlYflDFk6DbZgl8fZjTLE9bVaKl54EpYYAeWyi7NJKVu5Q6xcAjUtlVrG4Cj4d+JVRTzAVdZMYCRcPHz/r5i4dLfw6vphj8ZOB0dDm1JYo4V5UsRcNptIoIuL3GoH6+uAUeGvDz+0WvTyNFGgBmMygiK6g21ggOx3NgFsPmsbAtOUQ5Jls8UUD/H17yLGsjC8URZgur93brYFjta69cVlmHFFXLAtM8pEC2/DUBVJBJuwHzMSb3N+3oMR+V5hJBNHNE2mSNgynrYg3G3fAdjTVmiaGBSrM2pn1P5wij5gOrecqvsDip/Gutpquogy+KNXrDIuqX/AFQb8pI3O1mIOwAB64qiu40rpawVpmK1A2Vl2CjfygdNO52PW5vhj8Pslkq1rql+dzWQrHUCF5FDyXMpOhS+oqbXUEgOT6YDZ4P8Sxl0Zp4VHKDk3MYcyXPzFleMja1r6rCw7YtPhzxWpqgor6FZja6ypZd/zLLy5Om/lVx13xRFXwBmC6jHD8QqnSWp2Eu/QgqvnUg7EMoIsbjEDW0E0J0yxyRn0dGU/wBRgLL8f+IkqKqGGJtSQoSTuAXZrG1+tgo3G25tiqrYc+Cs/jpYWLUSVAEytNI6Iw5NgvLGpTZi7BhY9h2viwMvzrKs1SNsxSljkdmQBElRolBtEpmXyep81hYiwwFc+E7f/N6Pe34n/S3+fTHU+c5etRTzQP8ALLGyH/ECMUpXeHEGXVKVTif4dDckOdKnsebGOYoB9UA6XcYiM347qaSbRJSaBYOpFTU3dT8rhxMyupHpqHXAbUWXETRU9PMI4+RHRtGN5Hln80hZT003eQPfSDEADe4w61OZVpllFRmFFllOJXCKnLMzgMfM2tiFLfNfrudhhPrsh5klNW5fNHE0siyMaiSQo0gdWXzvGLPqvdNRLA+W4ONv/wCBaWqzOdKw8mYRc6SOLUBKzai8kZe+pdR6jTbSRpINwFh8OSUcitH/AGn8brBDI80LXBBBXSig2NzjnHj/AIfFDXz063KKwKE/uMAy/UgG1/UYu3hLwwpYmSeBoJ7eaOdy0qnc2IjVlQEdL6mFxsBiD494EqcxzCNAiwlIBqk5cgiKKSAFYFgzj93ykAgb2vgKMw++HGd09PHUQV1/g6xeWxW5ZGTcOAOw1dRc307GxxF13BckdnEsb05flmZQ9o3vYLMhUSRG/qv0vibzLw4rdJp4FSpaF7uY3UctnRdSMrNtuoIPcHsbgBbXg1lMFJSBVl1tVM8yeWxMaFUU27baWIPQvbtixcJfDlPA0dPHTSGGopIhGUcb2supZENiRqANwQQbb2O7RS1EhOmSMq1r3U6kP0Ox+zAe17YD1T5fGkkkig65dOslmN9IsAASQoA7CwuSepxhnoNVTHNpQ6YpELH5vM0JAG3y+Q397YkMGAVPFSItlNYB/qif9kg/8sckAY7G45i15dWL600v/A2OQKAKZFDmyE2Y+gOxP264DHBKVZWHUEHf2w1eGlIKnNaKN/kWTUB7Rh5Av0JFvvhSOLI8PeGZI1FeJURhTzywarWEisIo732Opmaw9QOvTAWb4dcRQf2lmNEkiurztUwsDcNrCmVQfVWP/F6Ysw4rDhyTJp+XnIQR1N9LqrPfnFNJURj53IO2kXa9+t8NfIqqz/Sl6Wm/1SsBNIP43U/hD+FDq6XYbrgIr4Wip8wnnp1mqK+TaSOJ9kBCj8TcRoLAHznUdyATg4kzt6aPm5hWJSoflgphqkf+HmMNR+qIlv3sa3GnGFPlMS0lFCr1b7RQRjZS35nA3JJ3t1Y/rhIqqRMtUZhm5+LzOXeGmYgiP0LDpZT6CwOygncBIzZgpjFVNGlDSAkxy1QNRWSn1iWUsEv67+vTEVW+IWZVpipaFXhSQ6I2Zrzyju5YCyKBuWUbb2O2FniCeVXFXmh51ZIuqGlb5Y1/K0q/lTuIRu3Vtr3sHhXhz4HLqvMMweRKieEgsthJCjbBUvYK5JHl2Aso2tgMvBmcyirGW0LiQRHXWVTgspIPmWJb92OnmMSzbk6rXwx02Zpms80cdNBJRwko08yaxJIPyxr6LsS5O/brfEZwLwByMsqEgntLWLdZzGQyxlfIChIKnSWJ32LdTYY98XZt/wDD+UwRU4RpbiNSw8paxaSQi4Jvvtfqw7DAK3HvhNHLJI+VadaG0tMTYAlQ3kY7A2K3S9hcbjpipc+4eq6JwlVC8TMLrqtZrdbMLg29jiR4X4lro64TwEy1UrFbONWsyEXFvfbpa2OlOOuFkzKhaJ10yga4jf5JNJtexsRvpPX/ACwHLeb5M8DQksHjmjWSN06MpJBG/RlYFSD0IxbXh5FOYqzJ5ZNcc1M0lLIb6QDdSLHdSGIuh+VlcYrBKnmUElO+0lPJzY79dL2SVPbzaGt7Nh68Dc0D1KRyjU8TPJHI0pXQJVEcgsbh9Tcqy7WJY37EKqrKd45HjcaXRirL6MpsR9iMYcOfjFEq5xVhOhZSf5mjQt/U3wmYDcyjL3qJ44Ixd5XCLfpdiBv7DvjoSt4UzalSjpcpkSOKFC0ssjC0sjt5gyaW2FrjY/NbtimvCx7ZtRkC/wCLbrbqCMdcYBKjyOvmCmtiy+SQbcxBKrgbXs1rj7EdsSOe8GUtakcdUjOkVxGomlAt0BbzC7W7m53O++GTHiR7An29bYCkY8loY6+qy+MLHS86k1CRiVLrrldLsSbuilb9LgD0xrz5NVZRT1pp05kHNKSRyprR4wBIjgHYqYy0T26EA9jjQ8R8t/u1VJE5eOWo+KbVYsGSSSCRAy+UorumkjsT6YhMy4wmmy2kCStrpCY5UZVIIYOsbgkEkaCY2B9vXcHefxfo5IQgSanZoy4awlCyXIMYVvKYmUEbbAEiykYrfP8Aj2WqhWB6akSJBaNUisY72voOq63O9ht7YXqSqsNzugvGGVWW5IuCGBFrXNjcX7bnHQHhtRVkuWyz1dQ0SSKDBy4405aICdelUAYN+6QQVHvsENwjxPQS0ckcELO8UB5lLOzNzIVu0gje5BK3uqsLjcCwa4sPh/PaWqqEWIX0U6zQOLi8UhKMLX6oyWIPS4wi5b4vUCaKeYGWLk6ZKhYgmtzs/wCEALIwse30wl8Nk0lcs+VVKVardRBJqjlKMdTKqNpDG24KE3Ivp7YBq4W4tTKqnM6R2XkQz8yJL20q0qrIqDuVRgwUdSp9cXXDIrqGUgqwBBHcHcHHJPiets0q92N5NQ131AOoYA332B0gHoAB2xfnC+dMOHkngJkkipCALXOuNCtrexH3FvXAZs4pKKnqKqsmkiFNJCIqtDY3kQqYyQDfWVJXTa58pGNPJ+FVnrqqtEytS1QhflAESI8fJkjLXHlO17EXswwkZ2qUkRebzrRhVSNt+fXzoJZJpL/MI1YGzX9PY6uSeIVfLyMvypAGIs00i6nZ2OqSUgkqq6izb6v+WAuzO8l5jrURBRUxDyM3Ruvkf2NyAw3W5t1IOzk+ZpOhYAq6tokja2qNxa6t+oII2IIIuCDj3lUMyRqJ5VlcAXYJouQBc2uepue1r2xo5zRsjiqgW8qgLIg250YJOn+dblkJ73XYMcBN4MYKKqSWNZI2DI4DKR3B6Yz4CO4ipuZS1Ed7a4ZFv9UYY40pYdbab22Jv9AT/wAsdsVEepWA6kEfqMci8IcJz1dZFAI20mQiRrEKFQjmeYdwCB9WX1wGlwrw5PX1C09OBrILXY2VQo3JNjYdB06kY6FqKAZc1JTxwfEiSkemEe3nkVo3uxOyxnVIzNY2t06Az2S8M5flMU0sKCJdJeR2YsdKi9rk3t3t64ROPOM3okeY2XMapNMMdwfhID0v25jHzG2xaw3EYuHqHlUdQlBQLG+ZSXDyKt4aJDu+hSTuB2J1MdOo/KuLRSMU8GweVkTubvKwAAux6u1gLn2xV37PuS6YJ6+Xd5mKqzG50qSWa59Xvc/w4WeI/GeqaoqEpyFp2ZUjcKNaouoM632LPe4v0AXvc4Byy3KY8op5czrRzcwnJIXqQ8h8sUfU37Fh2BtsN4PMKY5dC+bZnplzOY2p4TukTWNvLe3kG57DYA6jfFm5XHS1/wANXqXdVRuSHBABJsX0kX1+W2rpYm3W+FWXhh80zOapqgy01ITFTRSIQJHABMjA21R6jcW+awB2UggjeDPDD5hWSZhV3kSN9V2sRLKd9/ZNjb109rjFz8V5QaswQMoNNzOZPe3mEe6R27hnsT2spHfGllSLRyUmXQWJCPNOxG5UbFrA7PJM4I7WV/bE7n+aLS001Q+6xRs5HrYXt9zt98ANmCGcU6MOYqiR10k2QkqNwQFYkbXvsrbd8Vn44ZBLW1GXQRyDVI0iqhB2FlLyE36KoG1sNnhcjvRirmsaisYzSEenyxqPRVjCgD64nJslRquOqLEtHE8artYa2QlvW9lt9CcBXHg34cNSPJVVS/jK7Rwgj5VBKtJv3ft/D/Niy+IM1WlppqhxdYo2cgbXsOg9ydvvjdaUAgEi56C+5t1t62wheNcz/wBlTGIqwR4+ap38utdjY/vab37XwFAeI9Hyc0rE/wDPdh9HOsf0bE/4ILKmZ08gR+UxeIuFOnUY2YKT0vsDbB4r0Rlqp6tekiQTDcWMUkaKjr7B1KH3K4bv2bayyVyN8q8t7+m0oP8AkMBWXiOpGaVoJJ/Hfcknv7+nTC3iQ4gzD4iqnn/1srv9mYkf0xH4Cc4IqTHmFG47VEf6F1B/ocdE8O8R5mTPTz0Uj1EcrhJTpjgZCSUJfrYDbyq5Itfe+Kh8EeHknrDVTFVgpAJCWIA1m+i5OwAsWv7D1x0rRVccqLJGyujC6spuCPUEbEYDDlHP5f8AeChkBO8YKqRfYgFmI223Pa+3QQubw0DTENSJVVGxIWJHZdttTPZE26amBPa+GfETVTQUaSOALuxkK60UsxsDYyOqj9QMAgeKaWhb8LlA5dUKqeXYiajbT5SVuFGqwJ2B9Mc5XP64ubiji0zTvNUzwJArRLFTRSrM91mVmkJS6g8oyAkHe4Xcb4q+opFiaaOUaSV1RMLsDvddJ7o63Ab6e+AlPDPIUrK5EmNoI1M0xPTRHYkH2JsD7E46HyuobNaWb5oKOZTHCU8srICQ0lyCqq3RV03sCb7i1HeDUUjz1iJa7UMwsVVgxugAKtswueh2OLh474ofJ8tgCBHmOmJAUCJ5Vux0KRZQBYKDtcYClPEBcpgY0+XxtIymz1DyMwuOoRRZT6FiCOth0OEpXINxse3ti78n8N6XN5EzBJeVTzAvNAhDMkt/MqtbZT824uL7DfaT8RfDDK4aPmx2pWQqOZeR9QvYjRc6nIva1rm1yBgKvpq9Mxp5Y6kf32GNpYaj88qxrdopP3zoBKsdxpt067Hg7n8sGZQRCRhBM+iSO/lYspCkjpcNbfrhm4EyugWpgtl+ZksSvPkTyHWGQ6lVbBCG3Nzb1w6ZB4SUFDK9VIXn5ZLxIwuEAFxdR/pHHY/Ta++AXfHThOsk0TwRq1PHuyxjz63spYqB5gESNdW5sN9hja4bSHh7LVmqIy9fVfLEPmPTTHe2yjYt13Nt9hjFQeO0bVjCWEpRabIQNUmq+zNvbSR+UXI23OHHhbjbLMxkLRkLOhKoJ9AksRuYhqOxsL29BcYBPo04ozJuYZBQQnoCNBt7LYyE/wAxH2xYnCPDs1KDzq6oq3YebmEaAfVRYsv+1a3bHPPiBm+ax1c0NTU1NldlW5KK6gmzBV0qQRY7DvhYos9qoQwiqJo9Vi2iRlva9r2Pa+A6keYUWYwQhiKetEtk/Kk6lXJU9uYGclehYXFiTduGOWqLjOev5FNWzsrxvqp6kFQUlt5Obt5kvYarqRckk4v7gDOKmop2FZEI6mGTlSgEEFgqOGGm4F1cHYkemAZ8aGTZPBSxCKBAiAk2HqxuSSdySf8Aljfx8IwFfeIPE0SK5c/3emYFxe3PqBZoqdfVVNpJCOllG41gc51lVUV9Xqc656iQD21MQFA9ANgPQY6G8QPDH42Gnip5uUIC5s4LBy5BLsRuXLXJY3vqOFvg7wXmpqqkqZpo35cmuSNQfKVBKaW/N5wt7gf0wEv4p5guVZNHRQmzSIIF9dIH4jffp9XxQnDeVNVVUFOt7yyKm3YE+Y/Zbn7Yvbxj8P6/MZ4pado2jji08tm0nVqJJG1txpG5HTEb4PeGlXS1fxVZGsehGEaalZtTbavKSAAtx1vvgJrxb4zOVxU1NSWSQ6TYW8sMdhb21Eab26BsaFN4+0tl5lLMDpOrSyMAdrAXIuCb7m1rDY32ivFfw7zSrrWqIkWZGsqqrgGNVAtfVbqbna+5wnw+EWbNCZeRY7aYi662vbe17KB31EH2wE7lXi4kddW1bwSPz1VIRqVTGqB9IOxG7FSSL28x36HY8QvFOlqsu+EpUlBfSHMiqtlUhttJIJLDfYDrhZznwmzKGREjgeYOq+ZAoAYrdlPm2C9NTWBP2xvR+COaktcQDSbC8nz7XutlO3bzWPtgHPw98XqGOmgpahXhMSJGH+dGsANRtYrvvax+uGPiTxhy2nQ8qQ1MnZYr2+7kWA+lz7Yqqn8D81YsDyECmwLSGz+66VJt/MAfbHyLwRzU3uIF69ZOv6KeuAWeJeNaysqfiHlZGAIjEbFRGp6qtrHcdT1PfEp4eVRaLNYm3ElDJIbnq0RDA+58xxNU3gVmTNZnp0G3m1sb3B6AJe46b267Ysrw58LEy2R5nnaWVkKCy6FVW032uTquOt/tgFDjHJDGMngc2aWikpn/AJhGhQX9pCP0wu+HqVEOU5pURdZFjgQC+oszaTpAG+0lh7/TFx8a8JPW1uXyXCxUrtK563IeEqgF/wA2k79re+JfIuFYKenggHmWCRpEO48xaQ3IvvbWbXuL2O1hYOOzj5jpfxS8L0rl51KEjqluSAoUTdNmI6MLbMfofUVNL4O5wP8Aw6nYHaWPuQLfN13v6WB3wHvw5rSaWqpkSB5A0dTonOlJEh1FxqJCqR5WuxtYNi7F4/HLDNAsNxs01VSrF0/fSR3I9NMZwh+G/hFVQzmWt5YjMToY1e7HmIUN7DTsCe5wnZx4QZrFK6xwc6ME6ZFdPMt9jpLAg26i2AduJ/FqAXVZJKhtxy6ctDEPrMRznI9UCKcIR8UaxXLRRUsX8sCsT9XfUxPuTj1H4R5uWCmm03BNzJHba3cMbE32B9D6YlD4GZncjVT9t9bWNwb/AJL7dOm99sAk8TcT1NfIslS4ZlXStlVQB6AAeuMVNmgMLQTJrQAmJgbNEx38p7ox+ZDt3Fj1cKvwXzdPlijk/klXf/a042I/A/NSCTyBsDYyHckdNltcdDfb3OA9fs+OP7TZW6PTutux80Zt+gOHTxh4cqsxzChpoo35IVtUwUlI9Tea5GwIVBYG17gDEN4X+GeZ01bFVShIUjdgylrs6lWU2Cgi31I9cXLDkUS1klWB+K8axn6KWN/cm4G/ZRbvgFqoqqDh+kjijjkYyPZI080k0h0gn/L+gA6DDZlc0skKtPEsUh3MYfXp9AW0gE262Fr3sT1xq5rw/HPU0tQ5OqlLlF2sTIoXe47WuLd7YkK6iSaNopBqRxZhci49Njex6EdxtgKe8Rcyq6iVzldTXTlCAVpozyEItqBlW2tu9hq7i+N3wZz7MXmnp8x59xGJI+ehUgK2l92AJHmXr6YtiCFUUKihVAsFUAAD0AHTEPxrls1TQ1EEDBZZEKqWJA3IvcgEi4uMByRn8iNUztHblmVylumkubW9rWxoA4tkeA1cUB58Aci5U6tjddrgG+xbf2HrcQ0vg5m4dkEKMFF9YkUK1xew1Wa/bcDAb/CPG9DJRPSZyss6oS0D21Mo0gaA1wwN9wTt1BIsMInE+TvSVMsDg+RvKT+ZDujD2ZbHDGvhNm5YL8KdwDq1xgC4U73btext6G18WZ4i+F1VmE8cySRII6RY7bktIhc2GwAUg/MT26YDnwY6c8CM2kqMt/FYs0cpjBa3yqkenfvYG1zvtiu8o8CK11DTzRQkhTpF5CL/ADA2sAR7Egnv3xdnBXDEeXUq08bFrEszkWLMept27C3t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5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Dual Activists</a:t>
            </a: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Civic Specialists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Electoral Specialists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Types of Citizens</a:t>
            </a:r>
            <a:endParaRPr lang="en-US" sz="8800" dirty="0">
              <a:latin typeface="Impact" panose="020B0806030902050204" pitchFamily="34" charset="0"/>
            </a:endParaRPr>
          </a:p>
        </p:txBody>
      </p:sp>
      <p:pic>
        <p:nvPicPr>
          <p:cNvPr id="5" name="Picture 6" descr="http://www.baylor.edu/content/imglib/1/9/4/3/194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752600"/>
            <a:ext cx="2362199" cy="17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outherncoalition.org/wp-content/uploads/2014/01/diverse-vo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37107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/>
          <p:cNvSpPr/>
          <p:nvPr/>
        </p:nvSpPr>
        <p:spPr>
          <a:xfrm>
            <a:off x="4419600" y="2133600"/>
            <a:ext cx="762000" cy="7620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7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dyliterate.org/wp-content/uploads/2014/01/bored-college-k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8"/>
            <a:ext cx="9144000" cy="68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4648200"/>
            <a:ext cx="9296400" cy="2667000"/>
          </a:xfrm>
          <a:prstGeom prst="rect">
            <a:avLst/>
          </a:prstGeom>
          <a:gradFill flip="none" rotWithShape="1">
            <a:gsLst>
              <a:gs pos="8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Disengaged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Dual Activists</a:t>
            </a: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Civic Specialists</a:t>
            </a:r>
            <a:endParaRPr lang="en-US" dirty="0">
              <a:latin typeface="Impact" panose="020B0806030902050204" pitchFamily="34" charset="0"/>
            </a:endParaRPr>
          </a:p>
          <a:p>
            <a:pPr marL="0" indent="0" algn="r">
              <a:buNone/>
            </a:pPr>
            <a:r>
              <a:rPr lang="en-US" dirty="0" smtClean="0">
                <a:latin typeface="Impact" panose="020B0806030902050204" pitchFamily="34" charset="0"/>
              </a:rPr>
              <a:t>Electoral Specialists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87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800" dirty="0" smtClean="0">
                <a:latin typeface="Impact" panose="020B0806030902050204" pitchFamily="34" charset="0"/>
              </a:rPr>
              <a:t>Types of Citizens</a:t>
            </a:r>
            <a:endParaRPr lang="en-US" sz="8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5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v l7 s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76200"/>
            <a:ext cx="981816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4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v l7 s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76200"/>
            <a:ext cx="981816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5257800"/>
            <a:ext cx="9829800" cy="18288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details do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4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v l7 sin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76200"/>
            <a:ext cx="981816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400" y="5257800"/>
            <a:ext cx="9829800" cy="1828800"/>
          </a:xfrm>
          <a:prstGeom prst="rect">
            <a:avLst/>
          </a:prstGeom>
          <a:gradFill flip="none" rotWithShape="1">
            <a:gsLst>
              <a:gs pos="7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actions do these people appear to be taking?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2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113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Civic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 Participation</dc:title>
  <dc:creator>User</dc:creator>
  <cp:lastModifiedBy>User</cp:lastModifiedBy>
  <cp:revision>8</cp:revision>
  <dcterms:created xsi:type="dcterms:W3CDTF">2015-10-14T14:48:27Z</dcterms:created>
  <dcterms:modified xsi:type="dcterms:W3CDTF">2016-03-07T19:36:34Z</dcterms:modified>
</cp:coreProperties>
</file>